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_rels/notesSlide4.xml.rels" ContentType="application/vnd.openxmlformats-package.relationships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_rels/slideLayout21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27.xml.rels" ContentType="application/vnd.openxmlformats-package.relationships+xml"/>
  <Override PartName="/ppt/slideLayouts/slideLayout25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5.jpeg" ContentType="image/jpeg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drawing2.xml" ContentType="application/vnd.ms-office.drawingml.diagramDrawing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A37082-FACE-40F1-9E40-66C873CE410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85BF664-C00E-43F7-95D4-9544F95EDAEC}">
      <dgm:prSet phldrT="[Text]"/>
      <dgm:spPr/>
      <dgm:t>
        <a:bodyPr/>
        <a:lstStyle/>
        <a:p>
          <a:r>
            <a:rPr lang="de-DE" dirty="0"/>
            <a:t>Bibliothek</a:t>
          </a:r>
        </a:p>
      </dgm:t>
    </dgm:pt>
    <dgm:pt modelId="{54435350-0504-4EC2-B684-4FB022D6088B}" type="parTrans" cxnId="{44C275E0-5A96-4DE1-ADAB-7ABAF2293DB6}">
      <dgm:prSet/>
      <dgm:spPr/>
      <dgm:t>
        <a:bodyPr/>
        <a:lstStyle/>
        <a:p>
          <a:endParaRPr lang="de-DE"/>
        </a:p>
      </dgm:t>
    </dgm:pt>
    <dgm:pt modelId="{8180FC7D-FCA2-45CB-8846-C409AA44DC77}" type="sibTrans" cxnId="{44C275E0-5A96-4DE1-ADAB-7ABAF2293DB6}">
      <dgm:prSet/>
      <dgm:spPr/>
      <dgm:t>
        <a:bodyPr/>
        <a:lstStyle/>
        <a:p>
          <a:endParaRPr lang="de-DE"/>
        </a:p>
      </dgm:t>
    </dgm:pt>
    <dgm:pt modelId="{1D7109D7-445F-4536-8B82-A38E7D6639EE}">
      <dgm:prSet phldrT="[Text]"/>
      <dgm:spPr/>
      <dgm:t>
        <a:bodyPr/>
        <a:lstStyle/>
        <a:p>
          <a:r>
            <a:rPr lang="de-DE" dirty="0"/>
            <a:t>Träger</a:t>
          </a:r>
        </a:p>
      </dgm:t>
    </dgm:pt>
    <dgm:pt modelId="{C98E8200-C6CE-4777-9AEA-DCFA9FC83A98}" type="parTrans" cxnId="{F061C22A-2DCB-4F58-93C0-361C4A19C76C}">
      <dgm:prSet/>
      <dgm:spPr/>
      <dgm:t>
        <a:bodyPr/>
        <a:lstStyle/>
        <a:p>
          <a:endParaRPr lang="de-DE"/>
        </a:p>
      </dgm:t>
    </dgm:pt>
    <dgm:pt modelId="{4082B471-2CB6-4ACC-82B2-928E3E093253}" type="sibTrans" cxnId="{F061C22A-2DCB-4F58-93C0-361C4A19C76C}">
      <dgm:prSet/>
      <dgm:spPr/>
      <dgm:t>
        <a:bodyPr/>
        <a:lstStyle/>
        <a:p>
          <a:endParaRPr lang="de-DE"/>
        </a:p>
      </dgm:t>
    </dgm:pt>
    <dgm:pt modelId="{A470F5A1-653E-4DEB-967E-AD1354F6FDF9}">
      <dgm:prSet phldrT="[Text]"/>
      <dgm:spPr/>
      <dgm:t>
        <a:bodyPr/>
        <a:lstStyle/>
        <a:p>
          <a:r>
            <a:rPr lang="de-DE" dirty="0"/>
            <a:t>Mitarbeiter</a:t>
          </a:r>
        </a:p>
      </dgm:t>
    </dgm:pt>
    <dgm:pt modelId="{85AE9808-6B9C-440A-9BAA-61DAC4E91656}" type="parTrans" cxnId="{4D5C8170-9720-4691-8BEB-899F46530885}">
      <dgm:prSet/>
      <dgm:spPr/>
      <dgm:t>
        <a:bodyPr/>
        <a:lstStyle/>
        <a:p>
          <a:endParaRPr lang="de-DE"/>
        </a:p>
      </dgm:t>
    </dgm:pt>
    <dgm:pt modelId="{03CF6869-15DF-4CFE-A00A-50DA5EDAD646}" type="sibTrans" cxnId="{4D5C8170-9720-4691-8BEB-899F46530885}">
      <dgm:prSet/>
      <dgm:spPr/>
      <dgm:t>
        <a:bodyPr/>
        <a:lstStyle/>
        <a:p>
          <a:endParaRPr lang="de-DE"/>
        </a:p>
      </dgm:t>
    </dgm:pt>
    <dgm:pt modelId="{AA539F6A-B581-49B5-9275-ADAA627FBB6A}">
      <dgm:prSet phldrT="[Text]"/>
      <dgm:spPr/>
      <dgm:t>
        <a:bodyPr/>
        <a:lstStyle/>
        <a:p>
          <a:r>
            <a:rPr lang="de-DE" dirty="0"/>
            <a:t>Gebäude</a:t>
          </a:r>
        </a:p>
      </dgm:t>
    </dgm:pt>
    <dgm:pt modelId="{582A47B4-12DD-47DA-BE8E-F0983FB8FD29}" type="parTrans" cxnId="{4D34DC6E-5960-4988-9C99-0E28A500D078}">
      <dgm:prSet/>
      <dgm:spPr/>
      <dgm:t>
        <a:bodyPr/>
        <a:lstStyle/>
        <a:p>
          <a:endParaRPr lang="de-DE"/>
        </a:p>
      </dgm:t>
    </dgm:pt>
    <dgm:pt modelId="{92F13D10-FD06-4305-8DF5-6F5FDB733568}" type="sibTrans" cxnId="{4D34DC6E-5960-4988-9C99-0E28A500D078}">
      <dgm:prSet/>
      <dgm:spPr/>
      <dgm:t>
        <a:bodyPr/>
        <a:lstStyle/>
        <a:p>
          <a:endParaRPr lang="de-DE"/>
        </a:p>
      </dgm:t>
    </dgm:pt>
    <dgm:pt modelId="{ADA0AAEE-70BF-4AF1-BB42-1C45F6B6D7DD}">
      <dgm:prSet phldrT="[Text]"/>
      <dgm:spPr/>
      <dgm:t>
        <a:bodyPr/>
        <a:lstStyle/>
        <a:p>
          <a:r>
            <a:rPr lang="de-DE" dirty="0"/>
            <a:t>Dienstleistungen</a:t>
          </a:r>
        </a:p>
      </dgm:t>
    </dgm:pt>
    <dgm:pt modelId="{F2992B93-FE61-47EB-A69A-4701E59E3435}" type="parTrans" cxnId="{C572D252-DDBA-4687-B256-D667C6BA5E55}">
      <dgm:prSet/>
      <dgm:spPr/>
      <dgm:t>
        <a:bodyPr/>
        <a:lstStyle/>
        <a:p>
          <a:endParaRPr lang="de-DE"/>
        </a:p>
      </dgm:t>
    </dgm:pt>
    <dgm:pt modelId="{BCEEB613-706E-4B1C-808F-391BEBFD1FAD}" type="sibTrans" cxnId="{C572D252-DDBA-4687-B256-D667C6BA5E55}">
      <dgm:prSet/>
      <dgm:spPr/>
      <dgm:t>
        <a:bodyPr/>
        <a:lstStyle/>
        <a:p>
          <a:endParaRPr lang="de-DE"/>
        </a:p>
      </dgm:t>
    </dgm:pt>
    <dgm:pt modelId="{1EA83E84-DF5A-4449-9095-8EE037BFE81D}" type="pres">
      <dgm:prSet presAssocID="{A3A37082-FACE-40F1-9E40-66C873CE41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E9C7B0-FDF2-48CA-9DF6-C1650730DA7E}" type="pres">
      <dgm:prSet presAssocID="{485BF664-C00E-43F7-95D4-9544F95EDAEC}" presName="centerShape" presStyleLbl="node0" presStyleIdx="0" presStyleCnt="1"/>
      <dgm:spPr/>
    </dgm:pt>
    <dgm:pt modelId="{506D0450-0451-4425-A831-06D37483ABE8}" type="pres">
      <dgm:prSet presAssocID="{1D7109D7-445F-4536-8B82-A38E7D6639EE}" presName="node" presStyleLbl="node1" presStyleIdx="0" presStyleCnt="4">
        <dgm:presLayoutVars>
          <dgm:bulletEnabled val="1"/>
        </dgm:presLayoutVars>
      </dgm:prSet>
      <dgm:spPr/>
    </dgm:pt>
    <dgm:pt modelId="{624BFD66-8F50-408E-8505-F776F0DD58B0}" type="pres">
      <dgm:prSet presAssocID="{1D7109D7-445F-4536-8B82-A38E7D6639EE}" presName="dummy" presStyleCnt="0"/>
      <dgm:spPr/>
    </dgm:pt>
    <dgm:pt modelId="{81130A00-D01C-4824-93A6-167BB936BF39}" type="pres">
      <dgm:prSet presAssocID="{4082B471-2CB6-4ACC-82B2-928E3E093253}" presName="sibTrans" presStyleLbl="sibTrans2D1" presStyleIdx="0" presStyleCnt="4"/>
      <dgm:spPr/>
    </dgm:pt>
    <dgm:pt modelId="{9EB24D10-EE4D-4AE6-8D83-C4ECF9C33868}" type="pres">
      <dgm:prSet presAssocID="{A470F5A1-653E-4DEB-967E-AD1354F6FDF9}" presName="node" presStyleLbl="node1" presStyleIdx="1" presStyleCnt="4">
        <dgm:presLayoutVars>
          <dgm:bulletEnabled val="1"/>
        </dgm:presLayoutVars>
      </dgm:prSet>
      <dgm:spPr/>
    </dgm:pt>
    <dgm:pt modelId="{3566081E-E43E-48DE-BA33-8A1C65C7315C}" type="pres">
      <dgm:prSet presAssocID="{A470F5A1-653E-4DEB-967E-AD1354F6FDF9}" presName="dummy" presStyleCnt="0"/>
      <dgm:spPr/>
    </dgm:pt>
    <dgm:pt modelId="{5EC453DA-0D6F-48CA-8642-42755455742B}" type="pres">
      <dgm:prSet presAssocID="{03CF6869-15DF-4CFE-A00A-50DA5EDAD646}" presName="sibTrans" presStyleLbl="sibTrans2D1" presStyleIdx="1" presStyleCnt="4"/>
      <dgm:spPr/>
    </dgm:pt>
    <dgm:pt modelId="{8F87B4E7-6BB1-4ABA-8409-BDA1653BB310}" type="pres">
      <dgm:prSet presAssocID="{AA539F6A-B581-49B5-9275-ADAA627FBB6A}" presName="node" presStyleLbl="node1" presStyleIdx="2" presStyleCnt="4">
        <dgm:presLayoutVars>
          <dgm:bulletEnabled val="1"/>
        </dgm:presLayoutVars>
      </dgm:prSet>
      <dgm:spPr/>
    </dgm:pt>
    <dgm:pt modelId="{0D6187FD-129B-4D3E-B818-A876A85E7E13}" type="pres">
      <dgm:prSet presAssocID="{AA539F6A-B581-49B5-9275-ADAA627FBB6A}" presName="dummy" presStyleCnt="0"/>
      <dgm:spPr/>
    </dgm:pt>
    <dgm:pt modelId="{3AA3DD7A-EEC7-4D6B-8260-0D5A9E995469}" type="pres">
      <dgm:prSet presAssocID="{92F13D10-FD06-4305-8DF5-6F5FDB733568}" presName="sibTrans" presStyleLbl="sibTrans2D1" presStyleIdx="2" presStyleCnt="4"/>
      <dgm:spPr/>
    </dgm:pt>
    <dgm:pt modelId="{293EE241-F9D2-4DBC-AA8B-B13641206BFB}" type="pres">
      <dgm:prSet presAssocID="{ADA0AAEE-70BF-4AF1-BB42-1C45F6B6D7DD}" presName="node" presStyleLbl="node1" presStyleIdx="3" presStyleCnt="4">
        <dgm:presLayoutVars>
          <dgm:bulletEnabled val="1"/>
        </dgm:presLayoutVars>
      </dgm:prSet>
      <dgm:spPr/>
    </dgm:pt>
    <dgm:pt modelId="{39065B78-57A6-4BB9-B456-7DD4498130BA}" type="pres">
      <dgm:prSet presAssocID="{ADA0AAEE-70BF-4AF1-BB42-1C45F6B6D7DD}" presName="dummy" presStyleCnt="0"/>
      <dgm:spPr/>
    </dgm:pt>
    <dgm:pt modelId="{664CD825-F608-4E66-B78E-F5FDA69B74CC}" type="pres">
      <dgm:prSet presAssocID="{BCEEB613-706E-4B1C-808F-391BEBFD1FAD}" presName="sibTrans" presStyleLbl="sibTrans2D1" presStyleIdx="3" presStyleCnt="4"/>
      <dgm:spPr/>
    </dgm:pt>
  </dgm:ptLst>
  <dgm:cxnLst>
    <dgm:cxn modelId="{A456170C-BA8A-456D-B587-A86F23397DCA}" type="presOf" srcId="{BCEEB613-706E-4B1C-808F-391BEBFD1FAD}" destId="{664CD825-F608-4E66-B78E-F5FDA69B74CC}" srcOrd="0" destOrd="0" presId="urn:microsoft.com/office/officeart/2005/8/layout/radial6"/>
    <dgm:cxn modelId="{474BE30D-793C-4676-8DBD-269DDED0DD4F}" type="presOf" srcId="{1D7109D7-445F-4536-8B82-A38E7D6639EE}" destId="{506D0450-0451-4425-A831-06D37483ABE8}" srcOrd="0" destOrd="0" presId="urn:microsoft.com/office/officeart/2005/8/layout/radial6"/>
    <dgm:cxn modelId="{E1396D22-FA32-446F-B056-5F783D53AC94}" type="presOf" srcId="{A470F5A1-653E-4DEB-967E-AD1354F6FDF9}" destId="{9EB24D10-EE4D-4AE6-8D83-C4ECF9C33868}" srcOrd="0" destOrd="0" presId="urn:microsoft.com/office/officeart/2005/8/layout/radial6"/>
    <dgm:cxn modelId="{F061C22A-2DCB-4F58-93C0-361C4A19C76C}" srcId="{485BF664-C00E-43F7-95D4-9544F95EDAEC}" destId="{1D7109D7-445F-4536-8B82-A38E7D6639EE}" srcOrd="0" destOrd="0" parTransId="{C98E8200-C6CE-4777-9AEA-DCFA9FC83A98}" sibTransId="{4082B471-2CB6-4ACC-82B2-928E3E093253}"/>
    <dgm:cxn modelId="{EF165A30-CBFC-4CE0-8CBD-0F132944AAF2}" type="presOf" srcId="{485BF664-C00E-43F7-95D4-9544F95EDAEC}" destId="{39E9C7B0-FDF2-48CA-9DF6-C1650730DA7E}" srcOrd="0" destOrd="0" presId="urn:microsoft.com/office/officeart/2005/8/layout/radial6"/>
    <dgm:cxn modelId="{E978543A-1019-4E9C-9852-A1A1FDC8033A}" type="presOf" srcId="{ADA0AAEE-70BF-4AF1-BB42-1C45F6B6D7DD}" destId="{293EE241-F9D2-4DBC-AA8B-B13641206BFB}" srcOrd="0" destOrd="0" presId="urn:microsoft.com/office/officeart/2005/8/layout/radial6"/>
    <dgm:cxn modelId="{4D34DC6E-5960-4988-9C99-0E28A500D078}" srcId="{485BF664-C00E-43F7-95D4-9544F95EDAEC}" destId="{AA539F6A-B581-49B5-9275-ADAA627FBB6A}" srcOrd="2" destOrd="0" parTransId="{582A47B4-12DD-47DA-BE8E-F0983FB8FD29}" sibTransId="{92F13D10-FD06-4305-8DF5-6F5FDB733568}"/>
    <dgm:cxn modelId="{4D5C8170-9720-4691-8BEB-899F46530885}" srcId="{485BF664-C00E-43F7-95D4-9544F95EDAEC}" destId="{A470F5A1-653E-4DEB-967E-AD1354F6FDF9}" srcOrd="1" destOrd="0" parTransId="{85AE9808-6B9C-440A-9BAA-61DAC4E91656}" sibTransId="{03CF6869-15DF-4CFE-A00A-50DA5EDAD646}"/>
    <dgm:cxn modelId="{C572D252-DDBA-4687-B256-D667C6BA5E55}" srcId="{485BF664-C00E-43F7-95D4-9544F95EDAEC}" destId="{ADA0AAEE-70BF-4AF1-BB42-1C45F6B6D7DD}" srcOrd="3" destOrd="0" parTransId="{F2992B93-FE61-47EB-A69A-4701E59E3435}" sibTransId="{BCEEB613-706E-4B1C-808F-391BEBFD1FAD}"/>
    <dgm:cxn modelId="{0A1B5557-C987-489A-8B96-100B27612950}" type="presOf" srcId="{03CF6869-15DF-4CFE-A00A-50DA5EDAD646}" destId="{5EC453DA-0D6F-48CA-8642-42755455742B}" srcOrd="0" destOrd="0" presId="urn:microsoft.com/office/officeart/2005/8/layout/radial6"/>
    <dgm:cxn modelId="{AF17F79B-8CE1-4A7F-A65D-ABF67F9F4488}" type="presOf" srcId="{AA539F6A-B581-49B5-9275-ADAA627FBB6A}" destId="{8F87B4E7-6BB1-4ABA-8409-BDA1653BB310}" srcOrd="0" destOrd="0" presId="urn:microsoft.com/office/officeart/2005/8/layout/radial6"/>
    <dgm:cxn modelId="{4EA50EC1-B80B-46A7-96D4-BF36577C2830}" type="presOf" srcId="{4082B471-2CB6-4ACC-82B2-928E3E093253}" destId="{81130A00-D01C-4824-93A6-167BB936BF39}" srcOrd="0" destOrd="0" presId="urn:microsoft.com/office/officeart/2005/8/layout/radial6"/>
    <dgm:cxn modelId="{E083BCCD-A674-4B69-98A1-E99684FB11F5}" type="presOf" srcId="{A3A37082-FACE-40F1-9E40-66C873CE4102}" destId="{1EA83E84-DF5A-4449-9095-8EE037BFE81D}" srcOrd="0" destOrd="0" presId="urn:microsoft.com/office/officeart/2005/8/layout/radial6"/>
    <dgm:cxn modelId="{44C275E0-5A96-4DE1-ADAB-7ABAF2293DB6}" srcId="{A3A37082-FACE-40F1-9E40-66C873CE4102}" destId="{485BF664-C00E-43F7-95D4-9544F95EDAEC}" srcOrd="0" destOrd="0" parTransId="{54435350-0504-4EC2-B684-4FB022D6088B}" sibTransId="{8180FC7D-FCA2-45CB-8846-C409AA44DC77}"/>
    <dgm:cxn modelId="{7EFDD6F6-1478-45CB-9800-C0870286EA3A}" type="presOf" srcId="{92F13D10-FD06-4305-8DF5-6F5FDB733568}" destId="{3AA3DD7A-EEC7-4D6B-8260-0D5A9E995469}" srcOrd="0" destOrd="0" presId="urn:microsoft.com/office/officeart/2005/8/layout/radial6"/>
    <dgm:cxn modelId="{82B70B7C-9F4F-4A86-AEAA-E9D4BECBAF9C}" type="presParOf" srcId="{1EA83E84-DF5A-4449-9095-8EE037BFE81D}" destId="{39E9C7B0-FDF2-48CA-9DF6-C1650730DA7E}" srcOrd="0" destOrd="0" presId="urn:microsoft.com/office/officeart/2005/8/layout/radial6"/>
    <dgm:cxn modelId="{8AF4CB73-4A05-49A8-A82E-6C4002078BE0}" type="presParOf" srcId="{1EA83E84-DF5A-4449-9095-8EE037BFE81D}" destId="{506D0450-0451-4425-A831-06D37483ABE8}" srcOrd="1" destOrd="0" presId="urn:microsoft.com/office/officeart/2005/8/layout/radial6"/>
    <dgm:cxn modelId="{B1C982E9-7297-4746-8211-A2593844C090}" type="presParOf" srcId="{1EA83E84-DF5A-4449-9095-8EE037BFE81D}" destId="{624BFD66-8F50-408E-8505-F776F0DD58B0}" srcOrd="2" destOrd="0" presId="urn:microsoft.com/office/officeart/2005/8/layout/radial6"/>
    <dgm:cxn modelId="{362FEE66-6C4F-434E-8406-DC57986B5E40}" type="presParOf" srcId="{1EA83E84-DF5A-4449-9095-8EE037BFE81D}" destId="{81130A00-D01C-4824-93A6-167BB936BF39}" srcOrd="3" destOrd="0" presId="urn:microsoft.com/office/officeart/2005/8/layout/radial6"/>
    <dgm:cxn modelId="{84DF170E-4E55-436F-A631-80641E753C2C}" type="presParOf" srcId="{1EA83E84-DF5A-4449-9095-8EE037BFE81D}" destId="{9EB24D10-EE4D-4AE6-8D83-C4ECF9C33868}" srcOrd="4" destOrd="0" presId="urn:microsoft.com/office/officeart/2005/8/layout/radial6"/>
    <dgm:cxn modelId="{E01FF121-C25F-466A-984F-0B5FDFBB0833}" type="presParOf" srcId="{1EA83E84-DF5A-4449-9095-8EE037BFE81D}" destId="{3566081E-E43E-48DE-BA33-8A1C65C7315C}" srcOrd="5" destOrd="0" presId="urn:microsoft.com/office/officeart/2005/8/layout/radial6"/>
    <dgm:cxn modelId="{5DD04636-4F1B-42D0-B599-A7587C830591}" type="presParOf" srcId="{1EA83E84-DF5A-4449-9095-8EE037BFE81D}" destId="{5EC453DA-0D6F-48CA-8642-42755455742B}" srcOrd="6" destOrd="0" presId="urn:microsoft.com/office/officeart/2005/8/layout/radial6"/>
    <dgm:cxn modelId="{63F8024D-0854-44D8-B8FC-CC01F2AD72D9}" type="presParOf" srcId="{1EA83E84-DF5A-4449-9095-8EE037BFE81D}" destId="{8F87B4E7-6BB1-4ABA-8409-BDA1653BB310}" srcOrd="7" destOrd="0" presId="urn:microsoft.com/office/officeart/2005/8/layout/radial6"/>
    <dgm:cxn modelId="{3BEBC534-D5DD-4E99-AB55-8AE9AB51E91B}" type="presParOf" srcId="{1EA83E84-DF5A-4449-9095-8EE037BFE81D}" destId="{0D6187FD-129B-4D3E-B818-A876A85E7E13}" srcOrd="8" destOrd="0" presId="urn:microsoft.com/office/officeart/2005/8/layout/radial6"/>
    <dgm:cxn modelId="{E1B42A28-8942-489B-8C9A-0EA16DF10C34}" type="presParOf" srcId="{1EA83E84-DF5A-4449-9095-8EE037BFE81D}" destId="{3AA3DD7A-EEC7-4D6B-8260-0D5A9E995469}" srcOrd="9" destOrd="0" presId="urn:microsoft.com/office/officeart/2005/8/layout/radial6"/>
    <dgm:cxn modelId="{50B09390-D119-4505-9F07-983C236E1BDF}" type="presParOf" srcId="{1EA83E84-DF5A-4449-9095-8EE037BFE81D}" destId="{293EE241-F9D2-4DBC-AA8B-B13641206BFB}" srcOrd="10" destOrd="0" presId="urn:microsoft.com/office/officeart/2005/8/layout/radial6"/>
    <dgm:cxn modelId="{87D7E79A-EDD1-428F-90DA-84DB7EA2F9EE}" type="presParOf" srcId="{1EA83E84-DF5A-4449-9095-8EE037BFE81D}" destId="{39065B78-57A6-4BB9-B456-7DD4498130BA}" srcOrd="11" destOrd="0" presId="urn:microsoft.com/office/officeart/2005/8/layout/radial6"/>
    <dgm:cxn modelId="{7D6C7F50-4B67-431E-B036-9989EEA03442}" type="presParOf" srcId="{1EA83E84-DF5A-4449-9095-8EE037BFE81D}" destId="{664CD825-F608-4E66-B78E-F5FDA69B74C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E99336-1286-4239-8E32-34D792D4EE4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71FFEB1-B154-4E96-9F76-F0B385623029}">
      <dgm:prSet phldrT="[Text]"/>
      <dgm:spPr/>
      <dgm:t>
        <a:bodyPr/>
        <a:lstStyle/>
        <a:p>
          <a:endParaRPr lang="de-DE" dirty="0"/>
        </a:p>
        <a:p>
          <a:r>
            <a:rPr lang="de-DE" dirty="0"/>
            <a:t>Die Qualität einer Bibliothek hängt von ihrer Aufstellung innerhalb der Kommune ab.</a:t>
          </a:r>
        </a:p>
      </dgm:t>
    </dgm:pt>
    <dgm:pt modelId="{EDFE74B7-2E00-44DF-BAC5-434D7753B605}" type="parTrans" cxnId="{EBE4D567-F4B4-40BA-82C4-F2A361AD1D2E}">
      <dgm:prSet/>
      <dgm:spPr/>
      <dgm:t>
        <a:bodyPr/>
        <a:lstStyle/>
        <a:p>
          <a:endParaRPr lang="de-DE"/>
        </a:p>
      </dgm:t>
    </dgm:pt>
    <dgm:pt modelId="{98F60F62-6963-4DC3-AFE2-CADBDA960138}" type="sibTrans" cxnId="{EBE4D567-F4B4-40BA-82C4-F2A361AD1D2E}">
      <dgm:prSet/>
      <dgm:spPr/>
      <dgm:t>
        <a:bodyPr/>
        <a:lstStyle/>
        <a:p>
          <a:endParaRPr lang="de-DE"/>
        </a:p>
      </dgm:t>
    </dgm:pt>
    <dgm:pt modelId="{03457EF7-2276-4795-A899-1F02909A71D2}">
      <dgm:prSet phldrT="[Text]"/>
      <dgm:spPr/>
      <dgm:t>
        <a:bodyPr/>
        <a:lstStyle/>
        <a:p>
          <a:r>
            <a:rPr lang="de-DE" dirty="0"/>
            <a:t>Anzahl und Qualifikation der Bibliotheksmitarbeitenden</a:t>
          </a:r>
        </a:p>
      </dgm:t>
    </dgm:pt>
    <dgm:pt modelId="{484179B7-D9C9-4DEA-8DD4-C737462F1FA0}" type="parTrans" cxnId="{2E3492A7-0C69-4A4F-91C4-63E2B317B900}">
      <dgm:prSet/>
      <dgm:spPr/>
      <dgm:t>
        <a:bodyPr/>
        <a:lstStyle/>
        <a:p>
          <a:endParaRPr lang="de-DE"/>
        </a:p>
      </dgm:t>
    </dgm:pt>
    <dgm:pt modelId="{7D389463-1EF8-4D7B-A755-E334AB72B123}" type="sibTrans" cxnId="{2E3492A7-0C69-4A4F-91C4-63E2B317B900}">
      <dgm:prSet/>
      <dgm:spPr/>
      <dgm:t>
        <a:bodyPr/>
        <a:lstStyle/>
        <a:p>
          <a:endParaRPr lang="de-DE"/>
        </a:p>
      </dgm:t>
    </dgm:pt>
    <dgm:pt modelId="{2907BB24-DA21-459B-8DA5-4B38EB0730B8}">
      <dgm:prSet phldrT="[Text]"/>
      <dgm:spPr/>
      <dgm:t>
        <a:bodyPr/>
        <a:lstStyle/>
        <a:p>
          <a:r>
            <a:rPr lang="de-DE" dirty="0"/>
            <a:t>Anbindung der Bibliothek an kommunale Infrastruktur mit deren Einstellung zu Inklusion (Hauptamt, IT, Kämmerei/Haushalt)</a:t>
          </a:r>
        </a:p>
      </dgm:t>
    </dgm:pt>
    <dgm:pt modelId="{6B826C10-FB0B-4E89-B97F-CD44859F8EFD}" type="parTrans" cxnId="{A77DF5E7-1873-4C10-B49C-987C853BF842}">
      <dgm:prSet/>
      <dgm:spPr/>
      <dgm:t>
        <a:bodyPr/>
        <a:lstStyle/>
        <a:p>
          <a:endParaRPr lang="de-DE"/>
        </a:p>
      </dgm:t>
    </dgm:pt>
    <dgm:pt modelId="{78A8AC3F-18B6-47EC-A02F-63497E254354}" type="sibTrans" cxnId="{A77DF5E7-1873-4C10-B49C-987C853BF842}">
      <dgm:prSet/>
      <dgm:spPr/>
      <dgm:t>
        <a:bodyPr/>
        <a:lstStyle/>
        <a:p>
          <a:endParaRPr lang="de-DE"/>
        </a:p>
      </dgm:t>
    </dgm:pt>
    <dgm:pt modelId="{362474CA-FB60-47C4-8F4C-08C3A5E7E41E}">
      <dgm:prSet phldrT="[Text]"/>
      <dgm:spPr/>
      <dgm:t>
        <a:bodyPr/>
        <a:lstStyle/>
        <a:p>
          <a:r>
            <a:rPr lang="de-DE" dirty="0"/>
            <a:t>Finanzielle Ressourcen für bibliothekarische Dienstleistungen (Kommune, Kulturraum)</a:t>
          </a:r>
        </a:p>
      </dgm:t>
    </dgm:pt>
    <dgm:pt modelId="{CB5B0412-CB17-4D50-96A6-3629CA1BBD73}" type="parTrans" cxnId="{E32D34C2-9D41-4CEC-A719-006F4923A1C2}">
      <dgm:prSet/>
      <dgm:spPr/>
      <dgm:t>
        <a:bodyPr/>
        <a:lstStyle/>
        <a:p>
          <a:endParaRPr lang="de-DE"/>
        </a:p>
      </dgm:t>
    </dgm:pt>
    <dgm:pt modelId="{F2CAEAA8-26A8-490C-B5F2-3D3E25588C95}" type="sibTrans" cxnId="{E32D34C2-9D41-4CEC-A719-006F4923A1C2}">
      <dgm:prSet/>
      <dgm:spPr/>
      <dgm:t>
        <a:bodyPr/>
        <a:lstStyle/>
        <a:p>
          <a:endParaRPr lang="de-DE"/>
        </a:p>
      </dgm:t>
    </dgm:pt>
    <dgm:pt modelId="{F88A7483-437E-47A0-9E13-4439202687A7}" type="pres">
      <dgm:prSet presAssocID="{AAE99336-1286-4239-8E32-34D792D4EE43}" presName="vert0" presStyleCnt="0">
        <dgm:presLayoutVars>
          <dgm:dir/>
          <dgm:animOne val="branch"/>
          <dgm:animLvl val="lvl"/>
        </dgm:presLayoutVars>
      </dgm:prSet>
      <dgm:spPr/>
    </dgm:pt>
    <dgm:pt modelId="{0EEAC61A-CCCF-4F20-9A20-3A054DC503AC}" type="pres">
      <dgm:prSet presAssocID="{171FFEB1-B154-4E96-9F76-F0B385623029}" presName="thickLine" presStyleLbl="alignNode1" presStyleIdx="0" presStyleCnt="1"/>
      <dgm:spPr/>
    </dgm:pt>
    <dgm:pt modelId="{8F206D7A-F8CE-4A48-97AC-668B783C303B}" type="pres">
      <dgm:prSet presAssocID="{171FFEB1-B154-4E96-9F76-F0B385623029}" presName="horz1" presStyleCnt="0"/>
      <dgm:spPr/>
    </dgm:pt>
    <dgm:pt modelId="{BAAEA701-B868-453A-B1CA-1CF04408F767}" type="pres">
      <dgm:prSet presAssocID="{171FFEB1-B154-4E96-9F76-F0B385623029}" presName="tx1" presStyleLbl="revTx" presStyleIdx="0" presStyleCnt="4"/>
      <dgm:spPr/>
    </dgm:pt>
    <dgm:pt modelId="{DD71EC1B-4D31-4C61-AA1E-29775F2D6FC3}" type="pres">
      <dgm:prSet presAssocID="{171FFEB1-B154-4E96-9F76-F0B385623029}" presName="vert1" presStyleCnt="0"/>
      <dgm:spPr/>
    </dgm:pt>
    <dgm:pt modelId="{AF4B6967-C14A-42DF-9C6A-B69986D722E7}" type="pres">
      <dgm:prSet presAssocID="{03457EF7-2276-4795-A899-1F02909A71D2}" presName="vertSpace2a" presStyleCnt="0"/>
      <dgm:spPr/>
    </dgm:pt>
    <dgm:pt modelId="{BAD908E7-5F34-402A-93DE-D83F633696A1}" type="pres">
      <dgm:prSet presAssocID="{03457EF7-2276-4795-A899-1F02909A71D2}" presName="horz2" presStyleCnt="0"/>
      <dgm:spPr/>
    </dgm:pt>
    <dgm:pt modelId="{99826C86-B911-4718-92C7-7D703F9EEDC3}" type="pres">
      <dgm:prSet presAssocID="{03457EF7-2276-4795-A899-1F02909A71D2}" presName="horzSpace2" presStyleCnt="0"/>
      <dgm:spPr/>
    </dgm:pt>
    <dgm:pt modelId="{3A3DCD7E-34F2-45FE-A61B-C8D84B856FBA}" type="pres">
      <dgm:prSet presAssocID="{03457EF7-2276-4795-A899-1F02909A71D2}" presName="tx2" presStyleLbl="revTx" presStyleIdx="1" presStyleCnt="4"/>
      <dgm:spPr/>
    </dgm:pt>
    <dgm:pt modelId="{AA0777C0-F61D-4B6B-80A0-0EC8184582EE}" type="pres">
      <dgm:prSet presAssocID="{03457EF7-2276-4795-A899-1F02909A71D2}" presName="vert2" presStyleCnt="0"/>
      <dgm:spPr/>
    </dgm:pt>
    <dgm:pt modelId="{4EE1D18A-AD67-49FE-8BBD-78318F8334E2}" type="pres">
      <dgm:prSet presAssocID="{03457EF7-2276-4795-A899-1F02909A71D2}" presName="thinLine2b" presStyleLbl="callout" presStyleIdx="0" presStyleCnt="3"/>
      <dgm:spPr/>
    </dgm:pt>
    <dgm:pt modelId="{FE625A6F-934E-42E4-8C9E-BAC448130501}" type="pres">
      <dgm:prSet presAssocID="{03457EF7-2276-4795-A899-1F02909A71D2}" presName="vertSpace2b" presStyleCnt="0"/>
      <dgm:spPr/>
    </dgm:pt>
    <dgm:pt modelId="{7A2306AE-3260-4E08-B831-F43E9A9F0EA1}" type="pres">
      <dgm:prSet presAssocID="{2907BB24-DA21-459B-8DA5-4B38EB0730B8}" presName="horz2" presStyleCnt="0"/>
      <dgm:spPr/>
    </dgm:pt>
    <dgm:pt modelId="{E6511358-CD87-4F3E-9035-8C02C32AECFB}" type="pres">
      <dgm:prSet presAssocID="{2907BB24-DA21-459B-8DA5-4B38EB0730B8}" presName="horzSpace2" presStyleCnt="0"/>
      <dgm:spPr/>
    </dgm:pt>
    <dgm:pt modelId="{17909017-45DC-492C-AB2C-83DABA18ECC7}" type="pres">
      <dgm:prSet presAssocID="{2907BB24-DA21-459B-8DA5-4B38EB0730B8}" presName="tx2" presStyleLbl="revTx" presStyleIdx="2" presStyleCnt="4"/>
      <dgm:spPr/>
    </dgm:pt>
    <dgm:pt modelId="{2F64DADB-9FE4-4EE8-8FB5-2EF0F1E34FDB}" type="pres">
      <dgm:prSet presAssocID="{2907BB24-DA21-459B-8DA5-4B38EB0730B8}" presName="vert2" presStyleCnt="0"/>
      <dgm:spPr/>
    </dgm:pt>
    <dgm:pt modelId="{A9C581AC-D28E-4EF5-9337-47821180E320}" type="pres">
      <dgm:prSet presAssocID="{2907BB24-DA21-459B-8DA5-4B38EB0730B8}" presName="thinLine2b" presStyleLbl="callout" presStyleIdx="1" presStyleCnt="3"/>
      <dgm:spPr/>
    </dgm:pt>
    <dgm:pt modelId="{6BDE5E8E-6231-44E0-AA4B-2E4308D11160}" type="pres">
      <dgm:prSet presAssocID="{2907BB24-DA21-459B-8DA5-4B38EB0730B8}" presName="vertSpace2b" presStyleCnt="0"/>
      <dgm:spPr/>
    </dgm:pt>
    <dgm:pt modelId="{B1099D6F-F700-4EA9-92BB-0865AC9B7238}" type="pres">
      <dgm:prSet presAssocID="{362474CA-FB60-47C4-8F4C-08C3A5E7E41E}" presName="horz2" presStyleCnt="0"/>
      <dgm:spPr/>
    </dgm:pt>
    <dgm:pt modelId="{9792482B-7E1E-4D89-8753-7A79E7717E3C}" type="pres">
      <dgm:prSet presAssocID="{362474CA-FB60-47C4-8F4C-08C3A5E7E41E}" presName="horzSpace2" presStyleCnt="0"/>
      <dgm:spPr/>
    </dgm:pt>
    <dgm:pt modelId="{53612C84-BF12-422C-B954-BB4D50AE89AC}" type="pres">
      <dgm:prSet presAssocID="{362474CA-FB60-47C4-8F4C-08C3A5E7E41E}" presName="tx2" presStyleLbl="revTx" presStyleIdx="3" presStyleCnt="4"/>
      <dgm:spPr/>
    </dgm:pt>
    <dgm:pt modelId="{5D676BCF-E3CA-4F49-A132-FAB91461CF8B}" type="pres">
      <dgm:prSet presAssocID="{362474CA-FB60-47C4-8F4C-08C3A5E7E41E}" presName="vert2" presStyleCnt="0"/>
      <dgm:spPr/>
    </dgm:pt>
    <dgm:pt modelId="{D740F0CB-7485-433B-94E6-EBC139500357}" type="pres">
      <dgm:prSet presAssocID="{362474CA-FB60-47C4-8F4C-08C3A5E7E41E}" presName="thinLine2b" presStyleLbl="callout" presStyleIdx="2" presStyleCnt="3"/>
      <dgm:spPr/>
    </dgm:pt>
    <dgm:pt modelId="{FF8CAEBE-81A5-4795-B936-8A564B752FAD}" type="pres">
      <dgm:prSet presAssocID="{362474CA-FB60-47C4-8F4C-08C3A5E7E41E}" presName="vertSpace2b" presStyleCnt="0"/>
      <dgm:spPr/>
    </dgm:pt>
  </dgm:ptLst>
  <dgm:cxnLst>
    <dgm:cxn modelId="{F5F5951A-3B18-49CD-B6C2-5378000CE81E}" type="presOf" srcId="{2907BB24-DA21-459B-8DA5-4B38EB0730B8}" destId="{17909017-45DC-492C-AB2C-83DABA18ECC7}" srcOrd="0" destOrd="0" presId="urn:microsoft.com/office/officeart/2008/layout/LinedList"/>
    <dgm:cxn modelId="{E4D80F34-EEF6-4DDA-B9EF-BB9DBB937232}" type="presOf" srcId="{362474CA-FB60-47C4-8F4C-08C3A5E7E41E}" destId="{53612C84-BF12-422C-B954-BB4D50AE89AC}" srcOrd="0" destOrd="0" presId="urn:microsoft.com/office/officeart/2008/layout/LinedList"/>
    <dgm:cxn modelId="{EBE4D567-F4B4-40BA-82C4-F2A361AD1D2E}" srcId="{AAE99336-1286-4239-8E32-34D792D4EE43}" destId="{171FFEB1-B154-4E96-9F76-F0B385623029}" srcOrd="0" destOrd="0" parTransId="{EDFE74B7-2E00-44DF-BAC5-434D7753B605}" sibTransId="{98F60F62-6963-4DC3-AFE2-CADBDA960138}"/>
    <dgm:cxn modelId="{98E1C9A4-DE46-4593-AAD4-7A9B3A2A6C02}" type="presOf" srcId="{AAE99336-1286-4239-8E32-34D792D4EE43}" destId="{F88A7483-437E-47A0-9E13-4439202687A7}" srcOrd="0" destOrd="0" presId="urn:microsoft.com/office/officeart/2008/layout/LinedList"/>
    <dgm:cxn modelId="{2E3492A7-0C69-4A4F-91C4-63E2B317B900}" srcId="{171FFEB1-B154-4E96-9F76-F0B385623029}" destId="{03457EF7-2276-4795-A899-1F02909A71D2}" srcOrd="0" destOrd="0" parTransId="{484179B7-D9C9-4DEA-8DD4-C737462F1FA0}" sibTransId="{7D389463-1EF8-4D7B-A755-E334AB72B123}"/>
    <dgm:cxn modelId="{E32D34C2-9D41-4CEC-A719-006F4923A1C2}" srcId="{171FFEB1-B154-4E96-9F76-F0B385623029}" destId="{362474CA-FB60-47C4-8F4C-08C3A5E7E41E}" srcOrd="2" destOrd="0" parTransId="{CB5B0412-CB17-4D50-96A6-3629CA1BBD73}" sibTransId="{F2CAEAA8-26A8-490C-B5F2-3D3E25588C95}"/>
    <dgm:cxn modelId="{A10BF5C3-7081-4BC6-8C2A-E4A9EE46A7CF}" type="presOf" srcId="{171FFEB1-B154-4E96-9F76-F0B385623029}" destId="{BAAEA701-B868-453A-B1CA-1CF04408F767}" srcOrd="0" destOrd="0" presId="urn:microsoft.com/office/officeart/2008/layout/LinedList"/>
    <dgm:cxn modelId="{A77DF5E7-1873-4C10-B49C-987C853BF842}" srcId="{171FFEB1-B154-4E96-9F76-F0B385623029}" destId="{2907BB24-DA21-459B-8DA5-4B38EB0730B8}" srcOrd="1" destOrd="0" parTransId="{6B826C10-FB0B-4E89-B97F-CD44859F8EFD}" sibTransId="{78A8AC3F-18B6-47EC-A02F-63497E254354}"/>
    <dgm:cxn modelId="{A32448FD-EE4F-4BFB-A64F-0351E007CFE1}" type="presOf" srcId="{03457EF7-2276-4795-A899-1F02909A71D2}" destId="{3A3DCD7E-34F2-45FE-A61B-C8D84B856FBA}" srcOrd="0" destOrd="0" presId="urn:microsoft.com/office/officeart/2008/layout/LinedList"/>
    <dgm:cxn modelId="{28212775-8749-4A48-BDCF-5938984AC5BD}" type="presParOf" srcId="{F88A7483-437E-47A0-9E13-4439202687A7}" destId="{0EEAC61A-CCCF-4F20-9A20-3A054DC503AC}" srcOrd="0" destOrd="0" presId="urn:microsoft.com/office/officeart/2008/layout/LinedList"/>
    <dgm:cxn modelId="{00188A24-D5EA-4437-B034-6270E8F9004B}" type="presParOf" srcId="{F88A7483-437E-47A0-9E13-4439202687A7}" destId="{8F206D7A-F8CE-4A48-97AC-668B783C303B}" srcOrd="1" destOrd="0" presId="urn:microsoft.com/office/officeart/2008/layout/LinedList"/>
    <dgm:cxn modelId="{8761FDF4-242F-4B94-96AA-69780D5AD2CD}" type="presParOf" srcId="{8F206D7A-F8CE-4A48-97AC-668B783C303B}" destId="{BAAEA701-B868-453A-B1CA-1CF04408F767}" srcOrd="0" destOrd="0" presId="urn:microsoft.com/office/officeart/2008/layout/LinedList"/>
    <dgm:cxn modelId="{0818FCE1-A8B5-4B23-ABAE-7C83B0A1D9F0}" type="presParOf" srcId="{8F206D7A-F8CE-4A48-97AC-668B783C303B}" destId="{DD71EC1B-4D31-4C61-AA1E-29775F2D6FC3}" srcOrd="1" destOrd="0" presId="urn:microsoft.com/office/officeart/2008/layout/LinedList"/>
    <dgm:cxn modelId="{F9E4225E-858B-469E-B493-BE162572AA56}" type="presParOf" srcId="{DD71EC1B-4D31-4C61-AA1E-29775F2D6FC3}" destId="{AF4B6967-C14A-42DF-9C6A-B69986D722E7}" srcOrd="0" destOrd="0" presId="urn:microsoft.com/office/officeart/2008/layout/LinedList"/>
    <dgm:cxn modelId="{70FDC2C0-7F42-4385-B4AE-1127F0667B22}" type="presParOf" srcId="{DD71EC1B-4D31-4C61-AA1E-29775F2D6FC3}" destId="{BAD908E7-5F34-402A-93DE-D83F633696A1}" srcOrd="1" destOrd="0" presId="urn:microsoft.com/office/officeart/2008/layout/LinedList"/>
    <dgm:cxn modelId="{A685D021-E353-4AE2-AD14-3501B3CAD27B}" type="presParOf" srcId="{BAD908E7-5F34-402A-93DE-D83F633696A1}" destId="{99826C86-B911-4718-92C7-7D703F9EEDC3}" srcOrd="0" destOrd="0" presId="urn:microsoft.com/office/officeart/2008/layout/LinedList"/>
    <dgm:cxn modelId="{C2EF3E88-091F-4438-88BB-872884EA8DE1}" type="presParOf" srcId="{BAD908E7-5F34-402A-93DE-D83F633696A1}" destId="{3A3DCD7E-34F2-45FE-A61B-C8D84B856FBA}" srcOrd="1" destOrd="0" presId="urn:microsoft.com/office/officeart/2008/layout/LinedList"/>
    <dgm:cxn modelId="{0E77F2DF-4A0C-4382-BB57-9A9E50B7FEAD}" type="presParOf" srcId="{BAD908E7-5F34-402A-93DE-D83F633696A1}" destId="{AA0777C0-F61D-4B6B-80A0-0EC8184582EE}" srcOrd="2" destOrd="0" presId="urn:microsoft.com/office/officeart/2008/layout/LinedList"/>
    <dgm:cxn modelId="{2DE2FE37-8D95-418B-BB9E-67446CD429FD}" type="presParOf" srcId="{DD71EC1B-4D31-4C61-AA1E-29775F2D6FC3}" destId="{4EE1D18A-AD67-49FE-8BBD-78318F8334E2}" srcOrd="2" destOrd="0" presId="urn:microsoft.com/office/officeart/2008/layout/LinedList"/>
    <dgm:cxn modelId="{427631B6-69FA-482E-BA43-CC0F452FAB4D}" type="presParOf" srcId="{DD71EC1B-4D31-4C61-AA1E-29775F2D6FC3}" destId="{FE625A6F-934E-42E4-8C9E-BAC448130501}" srcOrd="3" destOrd="0" presId="urn:microsoft.com/office/officeart/2008/layout/LinedList"/>
    <dgm:cxn modelId="{182A9491-6ED3-46D7-BB00-8382B2CF6245}" type="presParOf" srcId="{DD71EC1B-4D31-4C61-AA1E-29775F2D6FC3}" destId="{7A2306AE-3260-4E08-B831-F43E9A9F0EA1}" srcOrd="4" destOrd="0" presId="urn:microsoft.com/office/officeart/2008/layout/LinedList"/>
    <dgm:cxn modelId="{983B7A57-4982-4006-A9CF-C03548D9D1C4}" type="presParOf" srcId="{7A2306AE-3260-4E08-B831-F43E9A9F0EA1}" destId="{E6511358-CD87-4F3E-9035-8C02C32AECFB}" srcOrd="0" destOrd="0" presId="urn:microsoft.com/office/officeart/2008/layout/LinedList"/>
    <dgm:cxn modelId="{DE66ECB1-9F89-48E6-9901-BD472569683D}" type="presParOf" srcId="{7A2306AE-3260-4E08-B831-F43E9A9F0EA1}" destId="{17909017-45DC-492C-AB2C-83DABA18ECC7}" srcOrd="1" destOrd="0" presId="urn:microsoft.com/office/officeart/2008/layout/LinedList"/>
    <dgm:cxn modelId="{E0DD01D5-0AEA-4319-B9DF-9B79BFAF1C72}" type="presParOf" srcId="{7A2306AE-3260-4E08-B831-F43E9A9F0EA1}" destId="{2F64DADB-9FE4-4EE8-8FB5-2EF0F1E34FDB}" srcOrd="2" destOrd="0" presId="urn:microsoft.com/office/officeart/2008/layout/LinedList"/>
    <dgm:cxn modelId="{E74E16F8-8511-4423-8F69-61A3551E0F99}" type="presParOf" srcId="{DD71EC1B-4D31-4C61-AA1E-29775F2D6FC3}" destId="{A9C581AC-D28E-4EF5-9337-47821180E320}" srcOrd="5" destOrd="0" presId="urn:microsoft.com/office/officeart/2008/layout/LinedList"/>
    <dgm:cxn modelId="{DFDE36C9-A289-449B-B1B9-09601907C0F0}" type="presParOf" srcId="{DD71EC1B-4D31-4C61-AA1E-29775F2D6FC3}" destId="{6BDE5E8E-6231-44E0-AA4B-2E4308D11160}" srcOrd="6" destOrd="0" presId="urn:microsoft.com/office/officeart/2008/layout/LinedList"/>
    <dgm:cxn modelId="{38896EE5-DFA1-4838-ACBD-8A2799826254}" type="presParOf" srcId="{DD71EC1B-4D31-4C61-AA1E-29775F2D6FC3}" destId="{B1099D6F-F700-4EA9-92BB-0865AC9B7238}" srcOrd="7" destOrd="0" presId="urn:microsoft.com/office/officeart/2008/layout/LinedList"/>
    <dgm:cxn modelId="{D898BB51-A6E8-4E6E-A46B-3162AE2300D9}" type="presParOf" srcId="{B1099D6F-F700-4EA9-92BB-0865AC9B7238}" destId="{9792482B-7E1E-4D89-8753-7A79E7717E3C}" srcOrd="0" destOrd="0" presId="urn:microsoft.com/office/officeart/2008/layout/LinedList"/>
    <dgm:cxn modelId="{95C39AD3-EB19-4035-A2DC-E9D88453A93C}" type="presParOf" srcId="{B1099D6F-F700-4EA9-92BB-0865AC9B7238}" destId="{53612C84-BF12-422C-B954-BB4D50AE89AC}" srcOrd="1" destOrd="0" presId="urn:microsoft.com/office/officeart/2008/layout/LinedList"/>
    <dgm:cxn modelId="{99A5085B-0C43-44B5-84F7-16E14DCFFC2E}" type="presParOf" srcId="{B1099D6F-F700-4EA9-92BB-0865AC9B7238}" destId="{5D676BCF-E3CA-4F49-A132-FAB91461CF8B}" srcOrd="2" destOrd="0" presId="urn:microsoft.com/office/officeart/2008/layout/LinedList"/>
    <dgm:cxn modelId="{117F181F-2901-44F8-9E47-7BAFB7A1D2A7}" type="presParOf" srcId="{DD71EC1B-4D31-4C61-AA1E-29775F2D6FC3}" destId="{D740F0CB-7485-433B-94E6-EBC139500357}" srcOrd="8" destOrd="0" presId="urn:microsoft.com/office/officeart/2008/layout/LinedList"/>
    <dgm:cxn modelId="{81CCFDD8-E345-4725-BE62-9FBBE016A97A}" type="presParOf" srcId="{DD71EC1B-4D31-4C61-AA1E-29775F2D6FC3}" destId="{FF8CAEBE-81A5-4795-B936-8A564B752FA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CD825-F608-4E66-B78E-F5FDA69B74CC}">
      <dsp:nvSpPr>
        <dsp:cNvPr id="0" name=""/>
        <dsp:cNvSpPr/>
      </dsp:nvSpPr>
      <dsp:spPr>
        <a:xfrm>
          <a:off x="2579662" y="547971"/>
          <a:ext cx="3657203" cy="3657203"/>
        </a:xfrm>
        <a:prstGeom prst="blockArc">
          <a:avLst>
            <a:gd name="adj1" fmla="val 108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3DD7A-EEC7-4D6B-8260-0D5A9E995469}">
      <dsp:nvSpPr>
        <dsp:cNvPr id="0" name=""/>
        <dsp:cNvSpPr/>
      </dsp:nvSpPr>
      <dsp:spPr>
        <a:xfrm>
          <a:off x="2579662" y="547971"/>
          <a:ext cx="3657203" cy="3657203"/>
        </a:xfrm>
        <a:prstGeom prst="blockArc">
          <a:avLst>
            <a:gd name="adj1" fmla="val 5400000"/>
            <a:gd name="adj2" fmla="val 108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453DA-0D6F-48CA-8642-42755455742B}">
      <dsp:nvSpPr>
        <dsp:cNvPr id="0" name=""/>
        <dsp:cNvSpPr/>
      </dsp:nvSpPr>
      <dsp:spPr>
        <a:xfrm>
          <a:off x="2579662" y="547971"/>
          <a:ext cx="3657203" cy="3657203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30A00-D01C-4824-93A6-167BB936BF39}">
      <dsp:nvSpPr>
        <dsp:cNvPr id="0" name=""/>
        <dsp:cNvSpPr/>
      </dsp:nvSpPr>
      <dsp:spPr>
        <a:xfrm>
          <a:off x="2579662" y="547971"/>
          <a:ext cx="3657203" cy="3657203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9C7B0-FDF2-48CA-9DF6-C1650730DA7E}">
      <dsp:nvSpPr>
        <dsp:cNvPr id="0" name=""/>
        <dsp:cNvSpPr/>
      </dsp:nvSpPr>
      <dsp:spPr>
        <a:xfrm>
          <a:off x="3566647" y="1534956"/>
          <a:ext cx="1683233" cy="16832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Bibliothek</a:t>
          </a:r>
        </a:p>
      </dsp:txBody>
      <dsp:txXfrm>
        <a:off x="3813151" y="1781460"/>
        <a:ext cx="1190225" cy="1190225"/>
      </dsp:txXfrm>
    </dsp:sp>
    <dsp:sp modelId="{506D0450-0451-4425-A831-06D37483ABE8}">
      <dsp:nvSpPr>
        <dsp:cNvPr id="0" name=""/>
        <dsp:cNvSpPr/>
      </dsp:nvSpPr>
      <dsp:spPr>
        <a:xfrm>
          <a:off x="3819132" y="1257"/>
          <a:ext cx="1178263" cy="11782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Träger</a:t>
          </a:r>
        </a:p>
      </dsp:txBody>
      <dsp:txXfrm>
        <a:off x="3991685" y="173810"/>
        <a:ext cx="833157" cy="833157"/>
      </dsp:txXfrm>
    </dsp:sp>
    <dsp:sp modelId="{9EB24D10-EE4D-4AE6-8D83-C4ECF9C33868}">
      <dsp:nvSpPr>
        <dsp:cNvPr id="0" name=""/>
        <dsp:cNvSpPr/>
      </dsp:nvSpPr>
      <dsp:spPr>
        <a:xfrm>
          <a:off x="5605316" y="1787441"/>
          <a:ext cx="1178263" cy="11782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Mitarbeiter</a:t>
          </a:r>
        </a:p>
      </dsp:txBody>
      <dsp:txXfrm>
        <a:off x="5777869" y="1959994"/>
        <a:ext cx="833157" cy="833157"/>
      </dsp:txXfrm>
    </dsp:sp>
    <dsp:sp modelId="{8F87B4E7-6BB1-4ABA-8409-BDA1653BB310}">
      <dsp:nvSpPr>
        <dsp:cNvPr id="0" name=""/>
        <dsp:cNvSpPr/>
      </dsp:nvSpPr>
      <dsp:spPr>
        <a:xfrm>
          <a:off x="3819132" y="3573626"/>
          <a:ext cx="1178263" cy="11782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Gebäude</a:t>
          </a:r>
        </a:p>
      </dsp:txBody>
      <dsp:txXfrm>
        <a:off x="3991685" y="3746179"/>
        <a:ext cx="833157" cy="833157"/>
      </dsp:txXfrm>
    </dsp:sp>
    <dsp:sp modelId="{293EE241-F9D2-4DBC-AA8B-B13641206BFB}">
      <dsp:nvSpPr>
        <dsp:cNvPr id="0" name=""/>
        <dsp:cNvSpPr/>
      </dsp:nvSpPr>
      <dsp:spPr>
        <a:xfrm>
          <a:off x="2032947" y="1787441"/>
          <a:ext cx="1178263" cy="11782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Dienstleistungen</a:t>
          </a:r>
        </a:p>
      </dsp:txBody>
      <dsp:txXfrm>
        <a:off x="2205500" y="1959994"/>
        <a:ext cx="833157" cy="833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AC61A-CCCF-4F20-9A20-3A054DC503AC}">
      <dsp:nvSpPr>
        <dsp:cNvPr id="0" name=""/>
        <dsp:cNvSpPr/>
      </dsp:nvSpPr>
      <dsp:spPr>
        <a:xfrm>
          <a:off x="0" y="0"/>
          <a:ext cx="88885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EA701-B868-453A-B1CA-1CF04408F767}">
      <dsp:nvSpPr>
        <dsp:cNvPr id="0" name=""/>
        <dsp:cNvSpPr/>
      </dsp:nvSpPr>
      <dsp:spPr>
        <a:xfrm>
          <a:off x="0" y="0"/>
          <a:ext cx="1777707" cy="4797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60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Die Qualität einer Bibliothek hängt von ihrer Aufstellung innerhalb der Kommune ab.</a:t>
          </a:r>
        </a:p>
      </dsp:txBody>
      <dsp:txXfrm>
        <a:off x="0" y="0"/>
        <a:ext cx="1777707" cy="4797565"/>
      </dsp:txXfrm>
    </dsp:sp>
    <dsp:sp modelId="{3A3DCD7E-34F2-45FE-A61B-C8D84B856FBA}">
      <dsp:nvSpPr>
        <dsp:cNvPr id="0" name=""/>
        <dsp:cNvSpPr/>
      </dsp:nvSpPr>
      <dsp:spPr>
        <a:xfrm>
          <a:off x="1911035" y="74961"/>
          <a:ext cx="6977500" cy="1499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 dirty="0"/>
            <a:t>Anzahl und Qualifikation der Bibliotheksmitarbeitenden</a:t>
          </a:r>
        </a:p>
      </dsp:txBody>
      <dsp:txXfrm>
        <a:off x="1911035" y="74961"/>
        <a:ext cx="6977500" cy="1499239"/>
      </dsp:txXfrm>
    </dsp:sp>
    <dsp:sp modelId="{4EE1D18A-AD67-49FE-8BBD-78318F8334E2}">
      <dsp:nvSpPr>
        <dsp:cNvPr id="0" name=""/>
        <dsp:cNvSpPr/>
      </dsp:nvSpPr>
      <dsp:spPr>
        <a:xfrm>
          <a:off x="1777707" y="1574201"/>
          <a:ext cx="71108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09017-45DC-492C-AB2C-83DABA18ECC7}">
      <dsp:nvSpPr>
        <dsp:cNvPr id="0" name=""/>
        <dsp:cNvSpPr/>
      </dsp:nvSpPr>
      <dsp:spPr>
        <a:xfrm>
          <a:off x="1911035" y="1649162"/>
          <a:ext cx="6977500" cy="1499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 dirty="0"/>
            <a:t>Anbindung der Bibliothek an kommunale Infrastruktur mit deren Einstellung zu Inklusion (Hauptamt, IT, Kämmerei/Haushalt)</a:t>
          </a:r>
        </a:p>
      </dsp:txBody>
      <dsp:txXfrm>
        <a:off x="1911035" y="1649162"/>
        <a:ext cx="6977500" cy="1499239"/>
      </dsp:txXfrm>
    </dsp:sp>
    <dsp:sp modelId="{A9C581AC-D28E-4EF5-9337-47821180E320}">
      <dsp:nvSpPr>
        <dsp:cNvPr id="0" name=""/>
        <dsp:cNvSpPr/>
      </dsp:nvSpPr>
      <dsp:spPr>
        <a:xfrm>
          <a:off x="1777707" y="3148402"/>
          <a:ext cx="71108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12C84-BF12-422C-B954-BB4D50AE89AC}">
      <dsp:nvSpPr>
        <dsp:cNvPr id="0" name=""/>
        <dsp:cNvSpPr/>
      </dsp:nvSpPr>
      <dsp:spPr>
        <a:xfrm>
          <a:off x="1911035" y="3223363"/>
          <a:ext cx="6977500" cy="1499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 dirty="0"/>
            <a:t>Finanzielle Ressourcen für bibliothekarische Dienstleistungen (Kommune, Kulturraum)</a:t>
          </a:r>
        </a:p>
      </dsp:txBody>
      <dsp:txXfrm>
        <a:off x="1911035" y="3223363"/>
        <a:ext cx="6977500" cy="1499239"/>
      </dsp:txXfrm>
    </dsp:sp>
    <dsp:sp modelId="{D740F0CB-7485-433B-94E6-EBC139500357}">
      <dsp:nvSpPr>
        <dsp:cNvPr id="0" name=""/>
        <dsp:cNvSpPr/>
      </dsp:nvSpPr>
      <dsp:spPr>
        <a:xfrm>
          <a:off x="1777707" y="4722603"/>
          <a:ext cx="71108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Folie mittels Klicken verschieben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Calibri"/>
              </a:rPr>
              <a:t>&lt;Kopfzeile&gt;</a:t>
            </a:r>
            <a:endParaRPr b="0" lang="de-DE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 type="dt" idx="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Calibri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9" name="PlaceHolder 5"/>
          <p:cNvSpPr>
            <a:spLocks noGrp="1"/>
          </p:cNvSpPr>
          <p:nvPr>
            <p:ph type="ftr" idx="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de-DE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Calibri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0" name="PlaceHolder 6"/>
          <p:cNvSpPr>
            <a:spLocks noGrp="1"/>
          </p:cNvSpPr>
          <p:nvPr>
            <p:ph type="sldNum" idx="1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FFB17A54-8458-4AD3-98DA-C4810CFFDA67}" type="slidenum">
              <a:rPr b="0" lang="de-DE" sz="1400" spc="-1" strike="noStrike">
                <a:solidFill>
                  <a:srgbClr val="000000"/>
                </a:solidFill>
                <a:latin typeface="Calibri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  <a:ln w="0">
            <a:noFill/>
          </a:ln>
        </p:spPr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8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1B8A9A4-A844-49F8-8F2A-9EC51365918D}" type="slidenum">
              <a:rPr b="0" lang="de-DE" sz="1200" spc="-1" strike="noStrike">
                <a:solidFill>
                  <a:srgbClr val="000000"/>
                </a:solidFill>
                <a:latin typeface="Calibri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52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53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51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52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1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298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 type="subTitle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subTitle"/>
          </p:nvPr>
        </p:nvSpPr>
        <p:spPr>
          <a:xfrm>
            <a:off x="478440" y="289080"/>
            <a:ext cx="11229480" cy="20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7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8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29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4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5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6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7" name="PlaceHolder 5"/>
          <p:cNvSpPr>
            <a:spLocks noGrp="1"/>
          </p:cNvSpPr>
          <p:nvPr>
            <p:ph/>
          </p:nvPr>
        </p:nvSpPr>
        <p:spPr>
          <a:xfrm>
            <a:off x="6233760" y="90288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0" name="PlaceHolder 3"/>
          <p:cNvSpPr>
            <a:spLocks noGrp="1"/>
          </p:cNvSpPr>
          <p:nvPr>
            <p:ph/>
          </p:nvPr>
        </p:nvSpPr>
        <p:spPr>
          <a:xfrm>
            <a:off x="427572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1" name="PlaceHolder 4"/>
          <p:cNvSpPr>
            <a:spLocks noGrp="1"/>
          </p:cNvSpPr>
          <p:nvPr>
            <p:ph/>
          </p:nvPr>
        </p:nvSpPr>
        <p:spPr>
          <a:xfrm>
            <a:off x="8073360" y="67752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2" name="PlaceHolder 5"/>
          <p:cNvSpPr>
            <a:spLocks noGrp="1"/>
          </p:cNvSpPr>
          <p:nvPr>
            <p:ph/>
          </p:nvPr>
        </p:nvSpPr>
        <p:spPr>
          <a:xfrm>
            <a:off x="47844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3" name="PlaceHolder 6"/>
          <p:cNvSpPr>
            <a:spLocks noGrp="1"/>
          </p:cNvSpPr>
          <p:nvPr>
            <p:ph/>
          </p:nvPr>
        </p:nvSpPr>
        <p:spPr>
          <a:xfrm>
            <a:off x="427572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4" name="PlaceHolder 7"/>
          <p:cNvSpPr>
            <a:spLocks noGrp="1"/>
          </p:cNvSpPr>
          <p:nvPr>
            <p:ph/>
          </p:nvPr>
        </p:nvSpPr>
        <p:spPr>
          <a:xfrm>
            <a:off x="8073360" y="902880"/>
            <a:ext cx="36162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3760" y="677520"/>
            <a:ext cx="548100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78440" y="902880"/>
            <a:ext cx="11231640" cy="20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indent="0">
              <a:spcBef>
                <a:spcPts val="1417"/>
              </a:spcBef>
              <a:buNone/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jpe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0.xml"/><Relationship Id="rId8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83.xml"/><Relationship Id="rId17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4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5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8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9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body"/>
          </p:nvPr>
        </p:nvSpPr>
        <p:spPr>
          <a:xfrm>
            <a:off x="1199520" y="6396840"/>
            <a:ext cx="9983520" cy="21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200" spc="-1" strike="noStrike">
                <a:solidFill>
                  <a:schemeClr val="lt1"/>
                </a:solidFill>
                <a:latin typeface="VistaSansBook"/>
              </a:rPr>
              <a:t>Formatvorlagen des Textmasters bearbeiten</a:t>
            </a:r>
            <a:endParaRPr b="0" lang="de-DE" sz="12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1" name="Blaues Rechteck"/>
          <p:cNvSpPr/>
          <p:nvPr/>
        </p:nvSpPr>
        <p:spPr>
          <a:xfrm>
            <a:off x="0" y="2750400"/>
            <a:ext cx="12191760" cy="4107240"/>
          </a:xfrm>
          <a:prstGeom prst="rect">
            <a:avLst/>
          </a:prstGeom>
          <a:solidFill>
            <a:srgbClr val="006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de-DE" sz="1800" spc="-1" strike="noStrike">
              <a:solidFill>
                <a:schemeClr val="lt1"/>
              </a:solidFill>
              <a:latin typeface="VistaSans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dt" idx="1"/>
          </p:nvPr>
        </p:nvSpPr>
        <p:spPr>
          <a:xfrm>
            <a:off x="1199520" y="6187680"/>
            <a:ext cx="2591640" cy="17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lt1"/>
                </a:solidFill>
                <a:latin typeface="VistaSansBold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200" spc="-1" strike="noStrike">
                <a:solidFill>
                  <a:schemeClr val="lt1"/>
                </a:solidFill>
                <a:latin typeface="VistaSansBold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199520" y="1296000"/>
            <a:ext cx="9983520" cy="122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Zweite Ebene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pic>
        <p:nvPicPr>
          <p:cNvPr id="14" name="Logo" descr=""/>
          <p:cNvPicPr/>
          <p:nvPr/>
        </p:nvPicPr>
        <p:blipFill>
          <a:blip r:embed="rId6"/>
          <a:stretch/>
        </p:blipFill>
        <p:spPr>
          <a:xfrm>
            <a:off x="360000" y="353160"/>
            <a:ext cx="2376000" cy="780120"/>
          </a:xfrm>
          <a:prstGeom prst="rect">
            <a:avLst/>
          </a:prstGeom>
          <a:ln w="0">
            <a:noFill/>
          </a:ln>
        </p:spPr>
      </p:pic>
      <p:sp>
        <p:nvSpPr>
          <p:cNvPr id="1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Format des Titeltextes durch Klicken bearbeiten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55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56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57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0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61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62" name="PlaceHolder 1"/>
          <p:cNvSpPr>
            <a:spLocks noGrp="1"/>
          </p:cNvSpPr>
          <p:nvPr>
            <p:ph type="ftr" idx="2"/>
          </p:nvPr>
        </p:nvSpPr>
        <p:spPr>
          <a:xfrm>
            <a:off x="1415520" y="6381360"/>
            <a:ext cx="5202720" cy="14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&lt;Fußzeile&gt;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dt" idx="3"/>
          </p:nvPr>
        </p:nvSpPr>
        <p:spPr>
          <a:xfrm>
            <a:off x="7176240" y="6381360"/>
            <a:ext cx="2591640" cy="14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&lt;Datum/Uhrzeit&gt;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8440" y="1386000"/>
            <a:ext cx="11231640" cy="446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Text bearbeiten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Zweite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Dritte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Vierte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Fünfte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Sechste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Siebte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Achte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accent1"/>
                </a:solidFill>
                <a:latin typeface="VistaSansBold"/>
              </a:rPr>
              <a:t>Neunte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Untertitel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Agendatitel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06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107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108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11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112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113" name="PlaceHolder 1"/>
          <p:cNvSpPr>
            <a:spLocks noGrp="1"/>
          </p:cNvSpPr>
          <p:nvPr>
            <p:ph type="ftr" idx="4"/>
          </p:nvPr>
        </p:nvSpPr>
        <p:spPr>
          <a:xfrm>
            <a:off x="1415520" y="6381360"/>
            <a:ext cx="5202720" cy="14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&lt;Fußzeile&gt;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dt" idx="5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&lt;Datum/Uhrzeit&gt;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78440" y="1385280"/>
            <a:ext cx="11231640" cy="446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Text | Inhalt bearbeiten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800" spc="-1" strike="noStrike" cap="all">
                <a:solidFill>
                  <a:schemeClr val="dk1"/>
                </a:solidFill>
                <a:latin typeface="VistaSansBold"/>
              </a:rPr>
              <a:t>Zweite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2" marL="108000" indent="-108000" defTabSz="9144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Dritte Ebene</a:t>
            </a:r>
            <a:endParaRPr b="0" lang="de-DE" sz="1800" spc="-1" strike="noStrike">
              <a:solidFill>
                <a:schemeClr val="dk1"/>
              </a:solidFill>
              <a:latin typeface="VistaSansBold"/>
            </a:endParaRPr>
          </a:p>
          <a:p>
            <a:pPr lvl="3" marL="108000" indent="-108000" defTabSz="9144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ld"/>
              </a:rPr>
              <a:t>Vierte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4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Fünfte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5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Sechste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6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Siebte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7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Achte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8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Neunte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Untertitel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57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158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159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62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163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dt" idx="6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&lt;Datum/Uhrzeit&gt;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ftr" idx="7"/>
          </p:nvPr>
        </p:nvSpPr>
        <p:spPr>
          <a:xfrm>
            <a:off x="1415520" y="6381360"/>
            <a:ext cx="5202720" cy="14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&lt;Fußzeile&gt;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Untertitel bearbeiten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78440" y="1385280"/>
            <a:ext cx="6642720" cy="446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Text | Inhalt bearbeiten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800" spc="-1" strike="noStrike" cap="all">
                <a:solidFill>
                  <a:schemeClr val="dk1"/>
                </a:solidFill>
                <a:latin typeface="VistaSansBold"/>
              </a:rPr>
              <a:t>Zweite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2" marL="108000" indent="-108000" defTabSz="9144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Dritte Ebene</a:t>
            </a:r>
            <a:endParaRPr b="0" lang="de-DE" sz="1800" spc="-1" strike="noStrike">
              <a:solidFill>
                <a:schemeClr val="dk1"/>
              </a:solidFill>
              <a:latin typeface="VistaSansBold"/>
            </a:endParaRPr>
          </a:p>
          <a:p>
            <a:pPr lvl="3" marL="108000" indent="-108000" defTabSz="914400">
              <a:lnSpc>
                <a:spcPct val="100000"/>
              </a:lnSpc>
              <a:spcBef>
                <a:spcPts val="11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ld"/>
              </a:rPr>
              <a:t>Vierte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4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Fünfte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5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Sechste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6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Siebte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7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Achte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lvl="8" marL="252000" indent="-144000" defTabSz="914400">
              <a:lnSpc>
                <a:spcPct val="100000"/>
              </a:lnSpc>
              <a:buClr>
                <a:srgbClr val="000000"/>
              </a:buClr>
              <a:buFont typeface="VistaSansBook"/>
              <a:buChar char="−"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Neunte Ebene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7363080" y="1386000"/>
            <a:ext cx="4345920" cy="214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Bild einfügen</a:t>
            </a:r>
            <a:br>
              <a:rPr sz="1800"/>
            </a:br>
            <a:br>
              <a:rPr sz="1800"/>
            </a:br>
            <a:br>
              <a:rPr sz="1800"/>
            </a:b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170" name="PlaceHolder 7"/>
          <p:cNvSpPr>
            <a:spLocks noGrp="1"/>
          </p:cNvSpPr>
          <p:nvPr>
            <p:ph type="body"/>
          </p:nvPr>
        </p:nvSpPr>
        <p:spPr>
          <a:xfrm>
            <a:off x="7361280" y="3708000"/>
            <a:ext cx="4345920" cy="2139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Bild einfügen</a:t>
            </a:r>
            <a:br>
              <a:rPr sz="1800"/>
            </a:br>
            <a:br>
              <a:rPr sz="1800"/>
            </a:br>
            <a:br>
              <a:rPr sz="1800"/>
            </a:b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10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211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212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15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216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56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257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258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61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262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hteck 7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Rechteck 8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1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1" name="Rechteck 9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2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02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303" name="Grafik 12" descr=""/>
          <p:cNvPicPr/>
          <p:nvPr/>
        </p:nvPicPr>
        <p:blipFill>
          <a:blip r:embed="rId3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  <p:sp>
        <p:nvSpPr>
          <p:cNvPr id="304" name="Rechteck 10"/>
          <p:cNvSpPr/>
          <p:nvPr/>
        </p:nvSpPr>
        <p:spPr>
          <a:xfrm>
            <a:off x="1415520" y="6561360"/>
            <a:ext cx="520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Sächsische Landesbibliothek – Staats- und Universitätsbibliothek Dresden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Rechteck 13"/>
          <p:cNvSpPr/>
          <p:nvPr/>
        </p:nvSpPr>
        <p:spPr>
          <a:xfrm>
            <a:off x="9955080" y="6381360"/>
            <a:ext cx="1756440" cy="1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accent1"/>
                </a:solidFill>
                <a:latin typeface="VistaSansBold"/>
              </a:rPr>
              <a:t>www.slubdd.de/landesfachstelle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Rechteck 14"/>
          <p:cNvSpPr/>
          <p:nvPr/>
        </p:nvSpPr>
        <p:spPr>
          <a:xfrm>
            <a:off x="7176240" y="6561360"/>
            <a:ext cx="259164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de-DE" sz="900" spc="-1" strike="noStrike">
                <a:solidFill>
                  <a:schemeClr val="dk1"/>
                </a:solidFill>
                <a:latin typeface="VistaSansBook"/>
                <a:hlinkClick r:id="rId4"/>
              </a:rPr>
              <a:t>CC BY 4.0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07" name="Gerade Verbindung 11"/>
          <p:cNvCxnSpPr/>
          <p:nvPr/>
        </p:nvCxnSpPr>
        <p:spPr>
          <a:xfrm>
            <a:off x="479880" y="6237000"/>
            <a:ext cx="11232360" cy="360"/>
          </a:xfrm>
          <a:prstGeom prst="straightConnector1">
            <a:avLst/>
          </a:prstGeom>
          <a:ln w="6350">
            <a:solidFill>
              <a:srgbClr val="000000"/>
            </a:solidFill>
            <a:round/>
          </a:ln>
        </p:spPr>
      </p:cxnSp>
      <p:pic>
        <p:nvPicPr>
          <p:cNvPr id="308" name="Grafik 16" descr=""/>
          <p:cNvPicPr/>
          <p:nvPr/>
        </p:nvPicPr>
        <p:blipFill>
          <a:blip r:embed="rId5"/>
          <a:stretch/>
        </p:blipFill>
        <p:spPr>
          <a:xfrm>
            <a:off x="551520" y="6300000"/>
            <a:ext cx="467640" cy="46764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25.xml"/><Relationship Id="rId7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/>
          </p:nvPr>
        </p:nvSpPr>
        <p:spPr>
          <a:xfrm>
            <a:off x="1199520" y="6396840"/>
            <a:ext cx="9983520" cy="21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de-DE" sz="1200" spc="-1" strike="noStrike">
              <a:solidFill>
                <a:schemeClr val="lt1"/>
              </a:solidFill>
              <a:latin typeface="VistaSansBook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dt" idx="11"/>
          </p:nvPr>
        </p:nvSpPr>
        <p:spPr>
          <a:xfrm>
            <a:off x="1199520" y="6187680"/>
            <a:ext cx="2591640" cy="17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chemeClr val="lt1"/>
                </a:solidFill>
                <a:latin typeface="VistaSansBold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200" spc="-1" strike="noStrike">
                <a:solidFill>
                  <a:schemeClr val="lt1"/>
                </a:solidFill>
                <a:latin typeface="VistaSansBold"/>
              </a:rPr>
              <a:t>19. September 2023</a:t>
            </a:r>
            <a:endParaRPr b="0" lang="de-DE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3" name="PlaceHolder 3"/>
          <p:cNvSpPr>
            <a:spLocks noGrp="1"/>
          </p:cNvSpPr>
          <p:nvPr>
            <p:ph type="subTitle"/>
          </p:nvPr>
        </p:nvSpPr>
        <p:spPr>
          <a:xfrm>
            <a:off x="1199520" y="2965320"/>
            <a:ext cx="9983520" cy="93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lt1"/>
                </a:solidFill>
                <a:latin typeface="VistaSansBold"/>
              </a:rPr>
              <a:t>Inklusion. Herausforderungen und erste Schritte in Öffentlichen Bibliotheken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4" name="PlaceHolder 4"/>
          <p:cNvSpPr>
            <a:spLocks noGrp="1"/>
          </p:cNvSpPr>
          <p:nvPr>
            <p:ph type="title"/>
          </p:nvPr>
        </p:nvSpPr>
        <p:spPr>
          <a:xfrm>
            <a:off x="1169640" y="2133000"/>
            <a:ext cx="10174680" cy="57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rgbClr val="000000"/>
                </a:solidFill>
                <a:latin typeface="VistaSansBold"/>
              </a:rPr>
              <a:t>Barrierefreie Bibliotheken in Sachsen: Fachgespräch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dt" idx="12"/>
          </p:nvPr>
        </p:nvSpPr>
        <p:spPr>
          <a:xfrm>
            <a:off x="7176240" y="6381360"/>
            <a:ext cx="2591640" cy="14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C952B819-C823-4F1E-936D-EC3050E902E3}" type="datetime3">
              <a:rPr b="0" lang="de-DE" sz="900" spc="-1" strike="noStrike">
                <a:solidFill>
                  <a:schemeClr val="dk1"/>
                </a:solidFill>
                <a:latin typeface="VistaSansBook"/>
              </a:rPr>
              <a:t>23. Oktober 2023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| Seite </a:t>
            </a:r>
            <a:fld id="{B289D2F8-BB16-4F58-9AA6-88F54AA02949}" type="slidenum"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&lt;Foliennummer&gt;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/>
          </p:nvPr>
        </p:nvSpPr>
        <p:spPr>
          <a:xfrm>
            <a:off x="478440" y="2421000"/>
            <a:ext cx="11231640" cy="3427200"/>
          </a:xfrm>
          <a:prstGeom prst="rect">
            <a:avLst/>
          </a:prstGeom>
          <a:pattFill prst="wdUpDiag">
            <a:fgClr>
              <a:srgbClr val="006e9b"/>
            </a:fgClr>
            <a:bgClr>
              <a:srgbClr val="ffffff"/>
            </a:bgClr>
          </a:pattFill>
          <a:ln w="0">
            <a:noFill/>
          </a:ln>
        </p:spPr>
        <p:txBody>
          <a:bodyPr lIns="0" rIns="0" tIns="0" bIns="0" anchor="t">
            <a:noAutofit/>
          </a:bodyPr>
          <a:p>
            <a:pPr indent="0" algn="ctr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4800" spc="-1" strike="noStrike">
                <a:solidFill>
                  <a:schemeClr val="dk1"/>
                </a:solidFill>
                <a:latin typeface="VistaSansBook"/>
              </a:rPr>
              <a:t>Die Landesfachstelle </a:t>
            </a:r>
            <a:endParaRPr b="0" lang="de-DE" sz="4800" spc="-1" strike="noStrike">
              <a:solidFill>
                <a:schemeClr val="dk1"/>
              </a:solidFill>
              <a:latin typeface="VistaSansBook"/>
            </a:endParaRPr>
          </a:p>
          <a:p>
            <a:pPr indent="0" algn="ctr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fördert die Erhaltung und die Leistungsfähigkeit Öffentlicher Bibliotheken 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algn="ctr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sowie ihren Ausbau zu attraktiven Orten der Information, Begegnung und des lebenslangen Lernens 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algn="ctr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auf der Grundlage fachlicher Standards im gesamten Freistaat.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57" name="PlaceHolder 3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VistaSansBook"/>
              </a:rPr>
              <a:t>gemäß VwV Zuordnung der Sächsischen Landesfachstelle für Bibliotheken vom 14.12.2021.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58" name="PlaceHolder 4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Unser Landesauftrag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Dr. Robert Langer | Sächsische Landesfachstelle für Bibliotheken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dt" idx="13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049FE01-AF5A-4CB1-BD62-2CFE30647DF4}" type="datetime3">
              <a:rPr b="0" lang="de-DE" sz="900" spc="-1" strike="noStrike">
                <a:solidFill>
                  <a:schemeClr val="dk1"/>
                </a:solidFill>
                <a:latin typeface="VistaSansBook"/>
              </a:rPr>
              <a:t>23. Oktober 2023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| Seite </a:t>
            </a:r>
            <a:fld id="{CCD59742-406C-4C05-91A4-1839A8B7D7EF}" type="slidenum"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&lt;Foliennummer&gt;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4267747661"/>
              </p:ext>
            </p:extLst>
          </p:nvPr>
        </p:nvGraphicFramePr>
        <p:xfrm>
          <a:off x="1271520" y="1268640"/>
          <a:ext cx="8816040" cy="475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Herausforderung: strukturelle Ebenen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Inklusion in Öffentlichen = kommunalgetragenen Bibliotheken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Dr. Robert Langer | Sächsische Landesfachstelle für Bibliotheken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dt" idx="14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7B93E59D-AA3F-47F2-82CA-DDFE8CD34FB7}" type="datetime3">
              <a:rPr b="0" lang="de-DE" sz="900" spc="-1" strike="noStrike">
                <a:solidFill>
                  <a:schemeClr val="dk1"/>
                </a:solidFill>
                <a:latin typeface="VistaSansBook"/>
              </a:rPr>
              <a:t>23. Oktober 2023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| Seite </a:t>
            </a:r>
            <a:fld id="{04E0DB77-0905-4897-A30B-58DF9B4ED37A}" type="slidenum"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&lt;Foliennummer&gt;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/>
          </p:nvPr>
        </p:nvSpPr>
        <p:spPr>
          <a:xfrm>
            <a:off x="478440" y="1385280"/>
            <a:ext cx="11231640" cy="446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Text | Inhalt bearbeiten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333725769"/>
              </p:ext>
            </p:extLst>
          </p:nvPr>
        </p:nvGraphicFramePr>
        <p:xfrm>
          <a:off x="1271520" y="1340640"/>
          <a:ext cx="8888040" cy="479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64" name="PlaceHolder 3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Herausforderung: kommunale Größe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65" name="PlaceHolder 4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Inklusion in Öffentlichen = kommunalgetragenen Bibliotheken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Dr. Robert Langer | Sächsische Landesfachstelle für Bibliotheken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dt" idx="15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F49580FF-9205-4C91-9BA2-C785F1A26766}" type="datetime3">
              <a:rPr b="0" lang="de-DE" sz="900" spc="-1" strike="noStrike">
                <a:solidFill>
                  <a:schemeClr val="dk1"/>
                </a:solidFill>
                <a:latin typeface="VistaSansBook"/>
              </a:rPr>
              <a:t>23. Oktober 2023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| Seite </a:t>
            </a:r>
            <a:fld id="{1C82F80D-C1D3-4B31-ABD5-34276F5AA947}" type="slidenum"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&lt;Foliennummer&gt;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/>
          </p:nvPr>
        </p:nvSpPr>
        <p:spPr>
          <a:xfrm>
            <a:off x="478440" y="1385280"/>
            <a:ext cx="11231640" cy="446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- seit vielen Jahren Zusammenarbeit mit dem </a:t>
            </a:r>
            <a:r>
              <a:rPr b="1" lang="de-DE" sz="1800" spc="-1" strike="noStrike">
                <a:solidFill>
                  <a:schemeClr val="dk1"/>
                </a:solidFill>
                <a:latin typeface="VistaSansBook"/>
              </a:rPr>
              <a:t>dzb lesen 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	</a:t>
            </a: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→</a:t>
            </a: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 </a:t>
            </a: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Chance Inklusion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	</a:t>
            </a: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→ </a:t>
            </a: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Blickpunkt Auge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	</a:t>
            </a: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→ </a:t>
            </a: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gemeinsame Fortbildungen für Bibliotheksmitarbeitende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 </a:t>
            </a: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- seit 2022 Zusammenarbeit mit der </a:t>
            </a:r>
            <a:r>
              <a:rPr b="1" lang="de-DE" sz="1800" spc="-1" strike="noStrike">
                <a:solidFill>
                  <a:schemeClr val="dk1"/>
                </a:solidFill>
                <a:latin typeface="VistaSansBook"/>
              </a:rPr>
              <a:t>Servicestelle Inklusion im Kulturbereich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VistaSansBook"/>
              </a:rPr>
              <a:t>	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→ 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Schulung der Mitarbeitenden der Landesfachstelle (Sensibilisierung)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→ 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Gemeinsame Erarbeitung eines Weiterbildungskonzeptes für Bibliotheksmitarbeitende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  <a:p>
            <a:pPr indent="0" defTabSz="914400">
              <a:lnSpc>
                <a:spcPct val="100000"/>
              </a:lnSpc>
              <a:spcAft>
                <a:spcPts val="1100"/>
              </a:spcAft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→ </a:t>
            </a:r>
            <a:r>
              <a:rPr b="0" lang="de-DE" sz="1800" spc="-1" strike="noStrike">
                <a:solidFill>
                  <a:schemeClr val="dk1"/>
                </a:solidFill>
                <a:latin typeface="Calibri"/>
              </a:rPr>
              <a:t>Fortbildung: Öffentliche Bibliotheken inklusiv und barrierefrei am 21. November 2023 in Chemnitz</a:t>
            </a:r>
            <a:endParaRPr b="0" lang="de-DE" sz="18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Kooperationen beim Thema Inklusion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69" name="PlaceHolder 4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Erste Schritte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Dr. Robert Langer | Sächsische Landesfachstelle für Bibliotheken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dt" idx="16"/>
          </p:nvPr>
        </p:nvSpPr>
        <p:spPr>
          <a:xfrm>
            <a:off x="7176240" y="6381360"/>
            <a:ext cx="2591640" cy="148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de-DE" sz="900" spc="-1" strike="noStrike">
                <a:solidFill>
                  <a:schemeClr val="dk1"/>
                </a:solidFill>
                <a:latin typeface="VistaSansBook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DCEE508B-BB0B-4CCB-A041-C8ED1B09FF66}" type="datetime3">
              <a:rPr b="0" lang="de-DE" sz="900" spc="-1" strike="noStrike">
                <a:solidFill>
                  <a:schemeClr val="dk1"/>
                </a:solidFill>
                <a:latin typeface="VistaSansBook"/>
              </a:rPr>
              <a:t>23. Oktober 2023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| Seite </a:t>
            </a:r>
            <a:fld id="{8958BB1B-FE6B-4516-8759-52E45030933A}" type="slidenum">
              <a:rPr b="0" lang="de-DE" sz="900" spc="-1" strike="noStrike">
                <a:solidFill>
                  <a:schemeClr val="dk1"/>
                </a:solidFill>
                <a:latin typeface="VistaSansBook"/>
              </a:rPr>
              <a:t>&lt;Foliennummer&gt;</a:t>
            </a:fld>
            <a:r>
              <a:rPr b="0" lang="de-DE" sz="900" spc="-1" strike="noStrike">
                <a:solidFill>
                  <a:schemeClr val="dk1"/>
                </a:solidFill>
                <a:latin typeface="VistaSansBook"/>
              </a:rPr>
              <a:t> </a:t>
            </a:r>
            <a:endParaRPr b="0" lang="de-DE" sz="9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71" name="Bildplatzhalter 8" descr="Detailfoto mit rundem orangefarbenen Aufkleber &quot;Inklusive Bibliothek&quot;, auf dem ein Fuchs im Schattenumriss zu sehen ist."/>
          <p:cNvPicPr/>
          <p:nvPr/>
        </p:nvPicPr>
        <p:blipFill>
          <a:blip r:embed="rId1"/>
          <a:srcRect l="0" t="19661" r="0" b="19661"/>
          <a:stretch/>
        </p:blipFill>
        <p:spPr>
          <a:xfrm>
            <a:off x="7363080" y="1386000"/>
            <a:ext cx="4345920" cy="2141640"/>
          </a:xfrm>
          <a:prstGeom prst="rect">
            <a:avLst/>
          </a:prstGeom>
          <a:ln w="0">
            <a:noFill/>
          </a:ln>
        </p:spPr>
      </p:pic>
      <p:pic>
        <p:nvPicPr>
          <p:cNvPr id="372" name="Bildplatzhalter 7" descr="Infoplakat &quot;Inklusive Bibliothek&quot; aus Torgau."/>
          <p:cNvPicPr/>
          <p:nvPr/>
        </p:nvPicPr>
        <p:blipFill>
          <a:blip r:embed="rId2"/>
          <a:srcRect l="-94519" t="0" r="-94519" b="0"/>
          <a:stretch/>
        </p:blipFill>
        <p:spPr>
          <a:xfrm>
            <a:off x="866520" y="954000"/>
            <a:ext cx="10453320" cy="5147640"/>
          </a:xfrm>
          <a:prstGeom prst="rect">
            <a:avLst/>
          </a:prstGeom>
          <a:ln w="0">
            <a:noFill/>
          </a:ln>
        </p:spPr>
      </p:pic>
      <p:pic>
        <p:nvPicPr>
          <p:cNvPr id="373" name="Bildplatzhalter 6" descr="Bild eines Zeitungsartikels &quot;Erste Inklusive Bibliothek Sachsens eröffnet in Torgau&quot;"/>
          <p:cNvPicPr/>
          <p:nvPr/>
        </p:nvPicPr>
        <p:blipFill>
          <a:blip r:embed="rId3"/>
          <a:stretch/>
        </p:blipFill>
        <p:spPr>
          <a:xfrm>
            <a:off x="695520" y="1362600"/>
            <a:ext cx="2849760" cy="4462200"/>
          </a:xfrm>
          <a:prstGeom prst="rect">
            <a:avLst/>
          </a:prstGeom>
          <a:ln w="0">
            <a:noFill/>
          </a:ln>
        </p:spPr>
      </p:pic>
      <p:sp>
        <p:nvSpPr>
          <p:cNvPr id="374" name="PlaceHolder 2"/>
          <p:cNvSpPr>
            <a:spLocks noGrp="1"/>
          </p:cNvSpPr>
          <p:nvPr>
            <p:ph/>
          </p:nvPr>
        </p:nvSpPr>
        <p:spPr>
          <a:xfrm>
            <a:off x="478440" y="677520"/>
            <a:ext cx="1123164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ok"/>
              </a:rPr>
              <a:t>Stadtbibliothek Torgau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 type="title"/>
          </p:nvPr>
        </p:nvSpPr>
        <p:spPr>
          <a:xfrm>
            <a:off x="478440" y="289080"/>
            <a:ext cx="11229480" cy="43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600" spc="-1" strike="noStrike">
                <a:solidFill>
                  <a:schemeClr val="dk1"/>
                </a:solidFill>
                <a:latin typeface="VistaSansBold"/>
              </a:rPr>
              <a:t>Erste sächsische Inklusionsbibliothek</a:t>
            </a:r>
            <a:endParaRPr b="0" lang="de-DE" sz="2600" spc="-1" strike="noStrike">
              <a:solidFill>
                <a:schemeClr val="dk1"/>
              </a:solidFill>
              <a:latin typeface="VistaSansBook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Dr. Robert Langer | Sächsische Landesfachstelle für Bibliotheken</a:t>
            </a: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Design_lfs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e9b"/>
      </a:accent1>
      <a:accent2>
        <a:srgbClr val="006e9b"/>
      </a:accent2>
      <a:accent3>
        <a:srgbClr val="006e9b"/>
      </a:accent3>
      <a:accent4>
        <a:srgbClr val="006e9b"/>
      </a:accent4>
      <a:accent5>
        <a:srgbClr val="006e9b"/>
      </a:accent5>
      <a:accent6>
        <a:srgbClr val="006e9b"/>
      </a:accent6>
      <a:hlink>
        <a:srgbClr val="006e9b"/>
      </a:hlink>
      <a:folHlink>
        <a:srgbClr val="006e9b"/>
      </a:folHlink>
    </a:clrScheme>
    <a:fontScheme name="Sächsische Landesbibliothek Dresden DF PPT">
      <a:majorFont>
        <a:latin typeface="VistaSansBold" pitchFamily="0" charset="1"/>
        <a:ea typeface=""/>
        <a:cs typeface=""/>
      </a:majorFont>
      <a:minorFont>
        <a:latin typeface="VistaSansBook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LFS_Powerpoint-Vorlage</Template>
  <TotalTime>0</TotalTime>
  <Application>Collabora_Office/23.05.5.1$Linux_X86_64 LibreOffice_project/c8d84f513109eacaff68aab3232cdc1e43751a92</Application>
  <AppVersion>15.0000</AppVersion>
  <Words>289</Words>
  <Paragraphs>48</Paragraphs>
  <Company>SLUB Dresden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2023-09-14T09:42:46Z</dcterms:created>
  <dc:creator>Langer, Dr. Robert</dc:creator>
  <dc:description/>
  <dc:language>de-DE</dc:language>
  <cp:lastModifiedBy>Matthias Franke | LV Soziokultur Sachsen</cp:lastModifiedBy>
  <dcterms:modified xsi:type="dcterms:W3CDTF">2023-09-17T10:04:49Z</dcterms:modified>
  <cp:revision>22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Breitbild</vt:lpwstr>
  </property>
  <property fmtid="{D5CDD505-2E9C-101B-9397-08002B2CF9AE}" pid="4" name="Slides">
    <vt:i4>6</vt:i4>
  </property>
</Properties>
</file>